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7216-DCA7-4126-8C6C-3B82DD909C12}" type="datetimeFigureOut">
              <a:rPr lang="en-ZA" smtClean="0"/>
              <a:t>2020/03/01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917B-0E01-472B-91FF-F13A204D9AB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121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7216-DCA7-4126-8C6C-3B82DD909C12}" type="datetimeFigureOut">
              <a:rPr lang="en-ZA" smtClean="0"/>
              <a:t>2020/03/01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917B-0E01-472B-91FF-F13A204D9AB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85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7216-DCA7-4126-8C6C-3B82DD909C12}" type="datetimeFigureOut">
              <a:rPr lang="en-ZA" smtClean="0"/>
              <a:t>2020/03/01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917B-0E01-472B-91FF-F13A204D9AB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4468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7216-DCA7-4126-8C6C-3B82DD909C12}" type="datetimeFigureOut">
              <a:rPr lang="en-ZA" smtClean="0"/>
              <a:t>2020/03/01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917B-0E01-472B-91FF-F13A204D9AB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3336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7216-DCA7-4126-8C6C-3B82DD909C12}" type="datetimeFigureOut">
              <a:rPr lang="en-ZA" smtClean="0"/>
              <a:t>2020/03/01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917B-0E01-472B-91FF-F13A204D9AB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532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7216-DCA7-4126-8C6C-3B82DD909C12}" type="datetimeFigureOut">
              <a:rPr lang="en-ZA" smtClean="0"/>
              <a:t>2020/03/01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917B-0E01-472B-91FF-F13A204D9AB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6150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7216-DCA7-4126-8C6C-3B82DD909C12}" type="datetimeFigureOut">
              <a:rPr lang="en-ZA" smtClean="0"/>
              <a:t>2020/03/01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917B-0E01-472B-91FF-F13A204D9AB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1452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7216-DCA7-4126-8C6C-3B82DD909C12}" type="datetimeFigureOut">
              <a:rPr lang="en-ZA" smtClean="0"/>
              <a:t>2020/03/01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917B-0E01-472B-91FF-F13A204D9AB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3313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7216-DCA7-4126-8C6C-3B82DD909C12}" type="datetimeFigureOut">
              <a:rPr lang="en-ZA" smtClean="0"/>
              <a:t>2020/03/01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917B-0E01-472B-91FF-F13A204D9AB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6280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7216-DCA7-4126-8C6C-3B82DD909C12}" type="datetimeFigureOut">
              <a:rPr lang="en-ZA" smtClean="0"/>
              <a:t>2020/03/01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917B-0E01-472B-91FF-F13A204D9AB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6804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7216-DCA7-4126-8C6C-3B82DD909C12}" type="datetimeFigureOut">
              <a:rPr lang="en-ZA" smtClean="0"/>
              <a:t>2020/03/01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917B-0E01-472B-91FF-F13A204D9AB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5162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37216-DCA7-4126-8C6C-3B82DD909C12}" type="datetimeFigureOut">
              <a:rPr lang="en-ZA" smtClean="0"/>
              <a:t>2020/03/01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C917B-0E01-472B-91FF-F13A204D9AB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8085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louds in the sky with smoke coming out of it&#10;&#10;Description automatically generated">
            <a:extLst>
              <a:ext uri="{FF2B5EF4-FFF2-40B4-BE49-F238E27FC236}">
                <a16:creationId xmlns:a16="http://schemas.microsoft.com/office/drawing/2014/main" id="{3C24E867-ED0C-4EBD-BE69-20E454A13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9F0EA0-2F0C-4F66-9AEF-9FCD57710F82}"/>
              </a:ext>
            </a:extLst>
          </p:cNvPr>
          <p:cNvSpPr txBox="1"/>
          <p:nvPr/>
        </p:nvSpPr>
        <p:spPr>
          <a:xfrm>
            <a:off x="0" y="224169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dirty="0">
                <a:solidFill>
                  <a:schemeClr val="bg1"/>
                </a:solidFill>
                <a:effectLst>
                  <a:glow rad="254000">
                    <a:schemeClr val="tx1"/>
                  </a:glow>
                </a:effectLst>
                <a:latin typeface="GeoSlab703 XBd BT" panose="02060804020205020404" pitchFamily="18" charset="0"/>
              </a:rPr>
              <a:t>The Hall of Faith: </a:t>
            </a:r>
          </a:p>
          <a:p>
            <a:pPr algn="ctr"/>
            <a:r>
              <a:rPr lang="en-ZA" sz="4000" dirty="0">
                <a:solidFill>
                  <a:schemeClr val="bg1"/>
                </a:solidFill>
                <a:effectLst>
                  <a:glow rad="254000">
                    <a:schemeClr val="tx1"/>
                  </a:glow>
                </a:effectLst>
                <a:latin typeface="GeoSlab703 XBd BT" panose="02060804020205020404" pitchFamily="18" charset="0"/>
              </a:rPr>
              <a:t>The Call to Keep the Faith...!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5BEEFA-74C8-483F-A5B2-F90466AB31DB}"/>
              </a:ext>
            </a:extLst>
          </p:cNvPr>
          <p:cNvSpPr txBox="1"/>
          <p:nvPr/>
        </p:nvSpPr>
        <p:spPr>
          <a:xfrm>
            <a:off x="0" y="613168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dirty="0">
                <a:solidFill>
                  <a:schemeClr val="bg1"/>
                </a:solidFill>
                <a:effectLst>
                  <a:glow rad="254000">
                    <a:schemeClr val="tx1"/>
                  </a:glow>
                </a:effectLst>
                <a:latin typeface="GeoSlab703 XBd BT" panose="02060804020205020404" pitchFamily="18" charset="0"/>
              </a:rPr>
              <a:t>Hebrews 11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E8901E-DFAF-4D15-9192-27AA1B7E8BB3}"/>
              </a:ext>
            </a:extLst>
          </p:cNvPr>
          <p:cNvSpPr txBox="1"/>
          <p:nvPr/>
        </p:nvSpPr>
        <p:spPr>
          <a:xfrm>
            <a:off x="281356" y="2410268"/>
            <a:ext cx="858128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6600" dirty="0">
                <a:effectLst>
                  <a:glow rad="254000">
                    <a:schemeClr val="bg1"/>
                  </a:glow>
                </a:effectLst>
                <a:latin typeface="GeoSlab703 XBd BT" panose="02060804020205020404" pitchFamily="18" charset="0"/>
              </a:rPr>
              <a:t>The LIFE of FAITH! </a:t>
            </a:r>
          </a:p>
          <a:p>
            <a:pPr algn="ctr"/>
            <a:r>
              <a:rPr lang="en-ZA" sz="4800" i="1" dirty="0">
                <a:effectLst>
                  <a:glow rad="254000">
                    <a:schemeClr val="bg1"/>
                  </a:glow>
                </a:effectLst>
                <a:latin typeface="GeoSlab703 XBd BT" panose="02060804020205020404" pitchFamily="18" charset="0"/>
              </a:rPr>
              <a:t>FAITH made VISIBLE…</a:t>
            </a:r>
          </a:p>
          <a:p>
            <a:pPr algn="r"/>
            <a:r>
              <a:rPr lang="en-ZA" sz="3600" i="1" dirty="0">
                <a:effectLst>
                  <a:glow rad="190500">
                    <a:schemeClr val="bg1"/>
                  </a:glow>
                </a:effectLst>
                <a:latin typeface="GeoSlab703 XBd BT" panose="02060804020205020404" pitchFamily="18" charset="0"/>
              </a:rPr>
              <a:t>Heb 11:8-12</a:t>
            </a:r>
          </a:p>
        </p:txBody>
      </p:sp>
    </p:spTree>
    <p:extLst>
      <p:ext uri="{BB962C8B-B14F-4D97-AF65-F5344CB8AC3E}">
        <p14:creationId xmlns:p14="http://schemas.microsoft.com/office/powerpoint/2010/main" val="21600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louds in the sky with smoke coming out of it&#10;&#10;Description automatically generated">
            <a:extLst>
              <a:ext uri="{FF2B5EF4-FFF2-40B4-BE49-F238E27FC236}">
                <a16:creationId xmlns:a16="http://schemas.microsoft.com/office/drawing/2014/main" id="{3C24E867-ED0C-4EBD-BE69-20E454A13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AE8901E-DFAF-4D15-9192-27AA1B7E8BB3}"/>
              </a:ext>
            </a:extLst>
          </p:cNvPr>
          <p:cNvSpPr txBox="1"/>
          <p:nvPr/>
        </p:nvSpPr>
        <p:spPr>
          <a:xfrm>
            <a:off x="-1" y="96518"/>
            <a:ext cx="91439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dirty="0">
                <a:effectLst>
                  <a:glow rad="254000">
                    <a:schemeClr val="bg1"/>
                  </a:glow>
                </a:effectLst>
                <a:latin typeface="GeoSlab703 XBd BT" panose="02060804020205020404" pitchFamily="18" charset="0"/>
              </a:rPr>
              <a:t>The LIFE of FAITH! </a:t>
            </a:r>
          </a:p>
          <a:p>
            <a:pPr algn="ctr"/>
            <a:r>
              <a:rPr lang="en-ZA" sz="2400" i="1" dirty="0">
                <a:effectLst>
                  <a:glow rad="254000">
                    <a:schemeClr val="bg1"/>
                  </a:glow>
                </a:effectLst>
                <a:latin typeface="GeoSlab703 XBd BT" panose="02060804020205020404" pitchFamily="18" charset="0"/>
              </a:rPr>
              <a:t>Faith Made Visible….</a:t>
            </a:r>
          </a:p>
          <a:p>
            <a:pPr algn="r"/>
            <a:r>
              <a:rPr lang="en-ZA" i="1" dirty="0">
                <a:effectLst>
                  <a:glow rad="190500">
                    <a:schemeClr val="bg1"/>
                  </a:glow>
                </a:effectLst>
                <a:latin typeface="GeoSlab703 XBd BT" panose="02060804020205020404" pitchFamily="18" charset="0"/>
              </a:rPr>
              <a:t>Heb 11:8-12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2907A9-FED2-43B0-BECF-17929F2F1478}"/>
              </a:ext>
            </a:extLst>
          </p:cNvPr>
          <p:cNvSpPr txBox="1"/>
          <p:nvPr/>
        </p:nvSpPr>
        <p:spPr>
          <a:xfrm>
            <a:off x="0" y="142414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dirty="0">
                <a:solidFill>
                  <a:schemeClr val="bg1"/>
                </a:solidFill>
                <a:effectLst>
                  <a:glow rad="254000">
                    <a:schemeClr val="tx1"/>
                  </a:glow>
                </a:effectLst>
                <a:latin typeface="GeoSlab703 XBd BT" panose="02060804020205020404" pitchFamily="18" charset="0"/>
              </a:rPr>
              <a:t>THREE ESSENTIALS of the                 LIFE of FAITH: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783F13-3379-4B89-A030-FF33A4E83260}"/>
              </a:ext>
            </a:extLst>
          </p:cNvPr>
          <p:cNvSpPr txBox="1"/>
          <p:nvPr/>
        </p:nvSpPr>
        <p:spPr>
          <a:xfrm>
            <a:off x="0" y="2785142"/>
            <a:ext cx="9143998" cy="3754874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534988" indent="-534988">
              <a:spcAft>
                <a:spcPts val="1200"/>
              </a:spcAft>
              <a:buSzPct val="90000"/>
              <a:buFont typeface="+mj-lt"/>
              <a:buAutoNum type="arabicPeriod"/>
            </a:pPr>
            <a:r>
              <a:rPr lang="en-ZA" sz="3800" dirty="0">
                <a:effectLst>
                  <a:glow rad="190500">
                    <a:schemeClr val="bg1"/>
                  </a:glow>
                </a:effectLst>
                <a:latin typeface="GeoSlab703 XBd BT" panose="02060804020205020404" pitchFamily="18" charset="0"/>
              </a:rPr>
              <a:t>It is a LIFE of SIMPLE OBEDIENCE... </a:t>
            </a:r>
            <a:r>
              <a:rPr lang="en-ZA" sz="280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Berlin Sans FB Demi" panose="020E0802020502020306" pitchFamily="34" charset="0"/>
              </a:rPr>
              <a:t>(v8)</a:t>
            </a:r>
            <a:endParaRPr lang="en-ZA" sz="4400" dirty="0">
              <a:solidFill>
                <a:schemeClr val="bg1"/>
              </a:solidFill>
              <a:effectLst>
                <a:glow rad="63500">
                  <a:schemeClr val="tx1"/>
                </a:glow>
              </a:effectLst>
              <a:latin typeface="GeoSlab703 XBd BT" panose="02060804020205020404" pitchFamily="18" charset="0"/>
            </a:endParaRPr>
          </a:p>
          <a:p>
            <a:pPr marL="534988" indent="-534988">
              <a:spcAft>
                <a:spcPts val="1200"/>
              </a:spcAft>
              <a:buSzPct val="90000"/>
              <a:buFont typeface="+mj-lt"/>
              <a:buAutoNum type="arabicPeriod"/>
            </a:pPr>
            <a:r>
              <a:rPr lang="en-ZA" sz="3800" dirty="0">
                <a:effectLst>
                  <a:glow rad="190500">
                    <a:schemeClr val="bg1"/>
                  </a:glow>
                </a:effectLst>
                <a:latin typeface="GeoSlab703 XBd BT" panose="02060804020205020404" pitchFamily="18" charset="0"/>
              </a:rPr>
              <a:t>It is a LIFE of a being a PILGRIM... </a:t>
            </a:r>
            <a:r>
              <a:rPr lang="en-ZA" sz="280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Berlin Sans FB Demi" panose="020E0802020502020306" pitchFamily="34" charset="0"/>
              </a:rPr>
              <a:t>(v9-10)</a:t>
            </a:r>
            <a:endParaRPr lang="en-ZA" sz="4400" dirty="0">
              <a:solidFill>
                <a:schemeClr val="bg1"/>
              </a:solidFill>
              <a:effectLst>
                <a:glow rad="63500">
                  <a:schemeClr val="tx1"/>
                </a:glow>
              </a:effectLst>
              <a:latin typeface="GeoSlab703 XBd BT" panose="02060804020205020404" pitchFamily="18" charset="0"/>
            </a:endParaRPr>
          </a:p>
          <a:p>
            <a:pPr marL="534988" indent="-534988">
              <a:spcAft>
                <a:spcPts val="1200"/>
              </a:spcAft>
              <a:buSzPct val="90000"/>
              <a:buFont typeface="+mj-lt"/>
              <a:buAutoNum type="arabicPeriod"/>
            </a:pPr>
            <a:r>
              <a:rPr lang="en-ZA" sz="3800" dirty="0">
                <a:effectLst>
                  <a:glow rad="190500">
                    <a:schemeClr val="bg1"/>
                  </a:glow>
                </a:effectLst>
                <a:latin typeface="GeoSlab703 XBd BT" panose="02060804020205020404" pitchFamily="18" charset="0"/>
              </a:rPr>
              <a:t>It is a LIFE of TRUSTING in God’s PROMISES... </a:t>
            </a:r>
            <a:r>
              <a:rPr lang="en-ZA" sz="280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Berlin Sans FB Demi" panose="020E0802020502020306" pitchFamily="34" charset="0"/>
              </a:rPr>
              <a:t>(v11-12)</a:t>
            </a:r>
            <a:endParaRPr lang="en-ZA" sz="2000" dirty="0">
              <a:solidFill>
                <a:schemeClr val="bg1"/>
              </a:solidFill>
              <a:effectLst>
                <a:glow rad="63500">
                  <a:schemeClr val="tx1"/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93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louds in the sky with smoke coming out of it&#10;&#10;Description automatically generated">
            <a:extLst>
              <a:ext uri="{FF2B5EF4-FFF2-40B4-BE49-F238E27FC236}">
                <a16:creationId xmlns:a16="http://schemas.microsoft.com/office/drawing/2014/main" id="{3C24E867-ED0C-4EBD-BE69-20E454A13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9F0EA0-2F0C-4F66-9AEF-9FCD57710F82}"/>
              </a:ext>
            </a:extLst>
          </p:cNvPr>
          <p:cNvSpPr txBox="1"/>
          <p:nvPr/>
        </p:nvSpPr>
        <p:spPr>
          <a:xfrm>
            <a:off x="0" y="224169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dirty="0">
                <a:solidFill>
                  <a:schemeClr val="bg1"/>
                </a:solidFill>
                <a:effectLst>
                  <a:glow rad="254000">
                    <a:schemeClr val="tx1"/>
                  </a:glow>
                </a:effectLst>
                <a:latin typeface="GeoSlab703 XBd BT" panose="02060804020205020404" pitchFamily="18" charset="0"/>
              </a:rPr>
              <a:t>The Hall of Faith: </a:t>
            </a:r>
          </a:p>
          <a:p>
            <a:pPr algn="ctr"/>
            <a:r>
              <a:rPr lang="en-ZA" sz="4000" dirty="0">
                <a:solidFill>
                  <a:schemeClr val="bg1"/>
                </a:solidFill>
                <a:effectLst>
                  <a:glow rad="254000">
                    <a:schemeClr val="tx1"/>
                  </a:glow>
                </a:effectLst>
                <a:latin typeface="GeoSlab703 XBd BT" panose="02060804020205020404" pitchFamily="18" charset="0"/>
              </a:rPr>
              <a:t>The Call to Keep the Faith...!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5BEEFA-74C8-483F-A5B2-F90466AB31DB}"/>
              </a:ext>
            </a:extLst>
          </p:cNvPr>
          <p:cNvSpPr txBox="1"/>
          <p:nvPr/>
        </p:nvSpPr>
        <p:spPr>
          <a:xfrm>
            <a:off x="0" y="613168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dirty="0">
                <a:solidFill>
                  <a:schemeClr val="bg1"/>
                </a:solidFill>
                <a:effectLst>
                  <a:glow rad="254000">
                    <a:schemeClr val="tx1"/>
                  </a:glow>
                </a:effectLst>
                <a:latin typeface="GeoSlab703 XBd BT" panose="02060804020205020404" pitchFamily="18" charset="0"/>
              </a:rPr>
              <a:t>Hebrews 11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E8901E-DFAF-4D15-9192-27AA1B7E8BB3}"/>
              </a:ext>
            </a:extLst>
          </p:cNvPr>
          <p:cNvSpPr txBox="1"/>
          <p:nvPr/>
        </p:nvSpPr>
        <p:spPr>
          <a:xfrm>
            <a:off x="281356" y="2410268"/>
            <a:ext cx="858128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6600" dirty="0">
                <a:effectLst>
                  <a:glow rad="254000">
                    <a:schemeClr val="bg1"/>
                  </a:glow>
                </a:effectLst>
                <a:latin typeface="GeoSlab703 XBd BT" panose="02060804020205020404" pitchFamily="18" charset="0"/>
              </a:rPr>
              <a:t>The LIFE of FAITH! </a:t>
            </a:r>
          </a:p>
          <a:p>
            <a:pPr algn="ctr"/>
            <a:r>
              <a:rPr lang="en-ZA" sz="4800" i="1" dirty="0">
                <a:effectLst>
                  <a:glow rad="254000">
                    <a:schemeClr val="bg1"/>
                  </a:glow>
                </a:effectLst>
                <a:latin typeface="GeoSlab703 XBd BT" panose="02060804020205020404" pitchFamily="18" charset="0"/>
              </a:rPr>
              <a:t>FAITH made VISIBLE…</a:t>
            </a:r>
          </a:p>
          <a:p>
            <a:pPr algn="r"/>
            <a:r>
              <a:rPr lang="en-ZA" sz="3600" i="1" dirty="0">
                <a:effectLst>
                  <a:glow rad="190500">
                    <a:schemeClr val="bg1"/>
                  </a:glow>
                </a:effectLst>
                <a:latin typeface="GeoSlab703 XBd BT" panose="02060804020205020404" pitchFamily="18" charset="0"/>
              </a:rPr>
              <a:t>Heb 11:8-12</a:t>
            </a:r>
          </a:p>
        </p:txBody>
      </p:sp>
    </p:spTree>
    <p:extLst>
      <p:ext uri="{BB962C8B-B14F-4D97-AF65-F5344CB8AC3E}">
        <p14:creationId xmlns:p14="http://schemas.microsoft.com/office/powerpoint/2010/main" val="253496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807</TotalTime>
  <Words>106</Words>
  <Application>Microsoft Office PowerPoint</Application>
  <PresentationFormat>On-screen Show (4:3)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Berlin Sans FB Demi</vt:lpstr>
      <vt:lpstr>Calibri</vt:lpstr>
      <vt:lpstr>Calibri Light</vt:lpstr>
      <vt:lpstr>GeoSlab703 XBd BT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Jacques Louw</dc:creator>
  <cp:lastModifiedBy>Jacques Louw</cp:lastModifiedBy>
  <cp:revision>7</cp:revision>
  <dcterms:created xsi:type="dcterms:W3CDTF">2020-02-23T12:53:04Z</dcterms:created>
  <dcterms:modified xsi:type="dcterms:W3CDTF">2020-03-01T11:50:21Z</dcterms:modified>
</cp:coreProperties>
</file>